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None (original slide artwork created with PowerPoint shapes)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None (original slide artwork created with PowerPoint shapes)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None (original slide artwork created with PowerPoint shapes)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None (original slide artwork created with PowerPoint shapes)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None (original slide artwork created with PowerPoint shapes)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None (original slide artwork created with PowerPoint shapes)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None (original slide artwork created with PowerPoint shapes)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None (original slide artwork created with PowerPoint shapes)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None (original slide artwork created with PowerPoint shapes)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None (original slide artwork created with PowerPoint shapes)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None (original slide artwork created with PowerPoint shapes)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None (original slide artwork created with PowerPoint shapes)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6FB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320040"/>
            <a:ext cx="6583680" cy="502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  <a:effectLst>
            <a:outerShdw sx="100000" sy="100000" kx="0" ky="0" algn="bl" rotWithShape="0" blurRad="31750" dist="12700" dir="2700000">
              <a:srgbClr val="000000">
                <a:alpha val="12000"/>
              </a:srgbClr>
            </a:outerShdw>
          </a:effectLst>
        </p:spPr>
      </p:sp>
      <p:sp>
        <p:nvSpPr>
          <p:cNvPr id="3" name="Text 1"/>
          <p:cNvSpPr/>
          <p:nvPr/>
        </p:nvSpPr>
        <p:spPr>
          <a:xfrm>
            <a:off x="685800" y="384048"/>
            <a:ext cx="6126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B4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Grade 2 • English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31520" y="960120"/>
            <a:ext cx="10728655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1: WORDS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1188720" y="1993392"/>
            <a:ext cx="981425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3B4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Let's learn new words together!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5090008" y="2834640"/>
            <a:ext cx="2011680" cy="2011680"/>
          </a:xfrm>
          <a:prstGeom prst="ellipse">
            <a:avLst/>
          </a:prstGeom>
          <a:solidFill>
            <a:srgbClr val="FDE047"/>
          </a:solidFill>
          <a:ln w="25400">
            <a:solidFill>
              <a:srgbClr val="1F2A44"/>
            </a:solidFill>
            <a:prstDash val="solid"/>
          </a:ln>
          <a:effectLst>
            <a:outerShdw sx="100000" sy="100000" kx="0" ky="0" algn="bl" rotWithShape="0" blurRad="27940" dist="12700" dir="27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592928" y="3429000"/>
            <a:ext cx="228600" cy="320040"/>
          </a:xfrm>
          <a:prstGeom prst="ellipse">
            <a:avLst/>
          </a:prstGeom>
          <a:solidFill>
            <a:srgbClr val="1F2A44"/>
          </a:solidFill>
          <a:ln w="12700">
            <a:solidFill>
              <a:srgbClr val="1F2A44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6370168" y="3429000"/>
            <a:ext cx="228600" cy="320040"/>
          </a:xfrm>
          <a:prstGeom prst="ellipse">
            <a:avLst/>
          </a:prstGeom>
          <a:solidFill>
            <a:srgbClr val="1F2A44"/>
          </a:solidFill>
          <a:ln w="12700">
            <a:solidFill>
              <a:srgbClr val="1F2A44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547208" y="3840480"/>
            <a:ext cx="1097280" cy="777240"/>
          </a:xfrm>
          <a:prstGeom prst="arc">
            <a:avLst/>
          </a:prstGeom>
          <a:solidFill>
            <a:srgbClr val="FFFFFF">
              <a:alpha val="0"/>
            </a:srgbClr>
          </a:solidFill>
          <a:ln w="50800">
            <a:solidFill>
              <a:srgbClr val="1F2A44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834640" y="5989320"/>
            <a:ext cx="6522415" cy="6400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  <a:effectLst>
            <a:outerShdw sx="100000" sy="100000" kx="0" ky="0" algn="bl" rotWithShape="0" blurRad="27940" dist="10160" dir="270000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2834640" y="6053328"/>
            <a:ext cx="652241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Ready? Let's start!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6FB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320040"/>
            <a:ext cx="6583680" cy="502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  <a:effectLst>
            <a:outerShdw sx="100000" sy="100000" kx="0" ky="0" algn="bl" rotWithShape="0" blurRad="31750" dist="12700" dir="2700000">
              <a:srgbClr val="000000">
                <a:alpha val="12000"/>
              </a:srgbClr>
            </a:outerShdw>
          </a:effectLst>
        </p:spPr>
      </p:sp>
      <p:sp>
        <p:nvSpPr>
          <p:cNvPr id="3" name="Text 1"/>
          <p:cNvSpPr/>
          <p:nvPr/>
        </p:nvSpPr>
        <p:spPr>
          <a:xfrm>
            <a:off x="685800" y="384048"/>
            <a:ext cx="6126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B4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Practice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822960" y="914400"/>
            <a:ext cx="10545775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Look 👀 and say 🗣️</a:t>
            </a:r>
            <a:endParaRPr lang="en-US" sz="5200" dirty="0"/>
          </a:p>
        </p:txBody>
      </p:sp>
      <p:sp>
        <p:nvSpPr>
          <p:cNvPr id="5" name="Text 3"/>
          <p:cNvSpPr/>
          <p:nvPr/>
        </p:nvSpPr>
        <p:spPr>
          <a:xfrm>
            <a:off x="822960" y="1847088"/>
            <a:ext cx="1054577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3B4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it?</a:t>
            </a:r>
            <a:endParaRPr lang="en-US" sz="3400" dirty="0"/>
          </a:p>
        </p:txBody>
      </p:sp>
      <p:sp>
        <p:nvSpPr>
          <p:cNvPr id="6" name="Shape 4"/>
          <p:cNvSpPr/>
          <p:nvPr/>
        </p:nvSpPr>
        <p:spPr>
          <a:xfrm>
            <a:off x="335128" y="2514600"/>
            <a:ext cx="3474720" cy="2743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  <a:effectLst>
            <a:outerShdw sx="100000" sy="100000" kx="0" ky="0" algn="bl" rotWithShape="0" blurRad="27940" dist="12700" dir="27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883768" y="3589020"/>
            <a:ext cx="2944368" cy="992124"/>
          </a:xfrm>
          <a:prstGeom prst="roundRect">
            <a:avLst/>
          </a:prstGeom>
          <a:solidFill>
            <a:srgbClr val="FDE047"/>
          </a:solidFill>
          <a:ln w="12700">
            <a:solidFill>
              <a:srgbClr val="1F2A44"/>
            </a:solidFill>
            <a:prstDash val="solid"/>
          </a:ln>
          <a:effectLst>
            <a:outerShdw sx="100000" sy="100000" kx="0" ky="0" algn="bl" rotWithShape="0" blurRad="31750" dist="15240" dir="2700000">
              <a:srgbClr val="000000">
                <a:alpha val="14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1555852" y="3300984"/>
            <a:ext cx="1632204" cy="544068"/>
          </a:xfrm>
          <a:prstGeom prst="roundRect">
            <a:avLst/>
          </a:prstGeom>
          <a:solidFill>
            <a:srgbClr val="FACC15"/>
          </a:solidFill>
          <a:ln w="12700">
            <a:solidFill>
              <a:srgbClr val="1F2A44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683868" y="3384194"/>
            <a:ext cx="608076" cy="352044"/>
          </a:xfrm>
          <a:prstGeom prst="roundRect">
            <a:avLst/>
          </a:prstGeom>
          <a:solidFill>
            <a:srgbClr val="BFDBFE"/>
          </a:solidFill>
          <a:ln w="12700">
            <a:solidFill>
              <a:srgbClr val="1F2A44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387956" y="3384194"/>
            <a:ext cx="608076" cy="352044"/>
          </a:xfrm>
          <a:prstGeom prst="roundRect">
            <a:avLst/>
          </a:prstGeom>
          <a:solidFill>
            <a:srgbClr val="BFDBFE"/>
          </a:solidFill>
          <a:ln w="12700">
            <a:solidFill>
              <a:srgbClr val="1F2A44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363828" y="4325112"/>
            <a:ext cx="512064" cy="512064"/>
          </a:xfrm>
          <a:prstGeom prst="ellipse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932024" y="4325112"/>
            <a:ext cx="512064" cy="512064"/>
          </a:xfrm>
          <a:prstGeom prst="ellipse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131924" y="3185770"/>
            <a:ext cx="544068" cy="22402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1F2A4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170328" y="3236976"/>
            <a:ext cx="467258" cy="11521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TAXI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335128" y="4919472"/>
            <a:ext cx="34747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3B4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TAXI</a:t>
            </a:r>
            <a:endParaRPr lang="en-US" sz="1800" dirty="0"/>
          </a:p>
        </p:txBody>
      </p:sp>
      <p:sp>
        <p:nvSpPr>
          <p:cNvPr id="16" name="Shape 14"/>
          <p:cNvSpPr/>
          <p:nvPr/>
        </p:nvSpPr>
        <p:spPr>
          <a:xfrm>
            <a:off x="4358488" y="2514600"/>
            <a:ext cx="3474720" cy="2743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  <a:effectLst>
            <a:outerShdw sx="100000" sy="100000" kx="0" ky="0" algn="bl" rotWithShape="0" blurRad="27940" dist="12700" dir="2700000">
              <a:srgbClr val="000000">
                <a:alpha val="1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907128" y="3172968"/>
            <a:ext cx="2752344" cy="1472184"/>
          </a:xfrm>
          <a:prstGeom prst="roundRect">
            <a:avLst/>
          </a:prstGeom>
          <a:solidFill>
            <a:srgbClr val="E5E7EB"/>
          </a:solidFill>
          <a:ln w="12700">
            <a:solidFill>
              <a:srgbClr val="1F2A44"/>
            </a:solidFill>
            <a:prstDash val="solid"/>
          </a:ln>
          <a:effectLst>
            <a:outerShdw sx="100000" sy="100000" kx="0" ky="0" algn="bl" rotWithShape="0" blurRad="31750" dist="15240" dir="2700000">
              <a:srgbClr val="000000">
                <a:alpha val="14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5131156" y="3525012"/>
            <a:ext cx="115214" cy="115214"/>
          </a:xfrm>
          <a:prstGeom prst="ellipse">
            <a:avLst/>
          </a:prstGeom>
          <a:solidFill>
            <a:srgbClr val="9CA3AF"/>
          </a:solidFill>
          <a:ln w="12700">
            <a:solidFill>
              <a:srgbClr val="9CA3A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335981" y="3525012"/>
            <a:ext cx="115214" cy="115214"/>
          </a:xfrm>
          <a:prstGeom prst="ellipse">
            <a:avLst/>
          </a:prstGeom>
          <a:solidFill>
            <a:srgbClr val="9CA3AF"/>
          </a:solidFill>
          <a:ln w="12700">
            <a:solidFill>
              <a:srgbClr val="9CA3A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5540807" y="3525012"/>
            <a:ext cx="115214" cy="115214"/>
          </a:xfrm>
          <a:prstGeom prst="ellipse">
            <a:avLst/>
          </a:prstGeom>
          <a:solidFill>
            <a:srgbClr val="9CA3AF"/>
          </a:solidFill>
          <a:ln w="12700">
            <a:solidFill>
              <a:srgbClr val="9CA3A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745632" y="3525012"/>
            <a:ext cx="115214" cy="115214"/>
          </a:xfrm>
          <a:prstGeom prst="ellipse">
            <a:avLst/>
          </a:prstGeom>
          <a:solidFill>
            <a:srgbClr val="9CA3AF"/>
          </a:solidFill>
          <a:ln w="12700">
            <a:solidFill>
              <a:srgbClr val="9CA3A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5950458" y="3525012"/>
            <a:ext cx="115214" cy="115214"/>
          </a:xfrm>
          <a:prstGeom prst="ellipse">
            <a:avLst/>
          </a:prstGeom>
          <a:solidFill>
            <a:srgbClr val="9CA3AF"/>
          </a:solidFill>
          <a:ln w="12700">
            <a:solidFill>
              <a:srgbClr val="9CA3A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5131156" y="3729838"/>
            <a:ext cx="115214" cy="115214"/>
          </a:xfrm>
          <a:prstGeom prst="ellipse">
            <a:avLst/>
          </a:prstGeom>
          <a:solidFill>
            <a:srgbClr val="9CA3AF"/>
          </a:solidFill>
          <a:ln w="12700">
            <a:solidFill>
              <a:srgbClr val="9CA3AF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5335981" y="3729838"/>
            <a:ext cx="115214" cy="115214"/>
          </a:xfrm>
          <a:prstGeom prst="ellipse">
            <a:avLst/>
          </a:prstGeom>
          <a:solidFill>
            <a:srgbClr val="9CA3AF"/>
          </a:solidFill>
          <a:ln w="12700">
            <a:solidFill>
              <a:srgbClr val="9CA3A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5540807" y="3729838"/>
            <a:ext cx="115214" cy="115214"/>
          </a:xfrm>
          <a:prstGeom prst="ellipse">
            <a:avLst/>
          </a:prstGeom>
          <a:solidFill>
            <a:srgbClr val="9CA3AF"/>
          </a:solidFill>
          <a:ln w="12700">
            <a:solidFill>
              <a:srgbClr val="9CA3AF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5745632" y="3729838"/>
            <a:ext cx="115214" cy="115214"/>
          </a:xfrm>
          <a:prstGeom prst="ellipse">
            <a:avLst/>
          </a:prstGeom>
          <a:solidFill>
            <a:srgbClr val="9CA3AF"/>
          </a:solidFill>
          <a:ln w="12700">
            <a:solidFill>
              <a:srgbClr val="9CA3A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5950458" y="3729838"/>
            <a:ext cx="115214" cy="115214"/>
          </a:xfrm>
          <a:prstGeom prst="ellipse">
            <a:avLst/>
          </a:prstGeom>
          <a:solidFill>
            <a:srgbClr val="9CA3AF"/>
          </a:solidFill>
          <a:ln w="12700">
            <a:solidFill>
              <a:srgbClr val="9CA3AF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5131156" y="3934663"/>
            <a:ext cx="115214" cy="115214"/>
          </a:xfrm>
          <a:prstGeom prst="ellipse">
            <a:avLst/>
          </a:prstGeom>
          <a:solidFill>
            <a:srgbClr val="9CA3AF"/>
          </a:solidFill>
          <a:ln w="12700">
            <a:solidFill>
              <a:srgbClr val="9CA3AF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5335981" y="3934663"/>
            <a:ext cx="115214" cy="115214"/>
          </a:xfrm>
          <a:prstGeom prst="ellipse">
            <a:avLst/>
          </a:prstGeom>
          <a:solidFill>
            <a:srgbClr val="9CA3AF"/>
          </a:solidFill>
          <a:ln w="12700">
            <a:solidFill>
              <a:srgbClr val="9CA3AF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5540807" y="3934663"/>
            <a:ext cx="115214" cy="115214"/>
          </a:xfrm>
          <a:prstGeom prst="ellipse">
            <a:avLst/>
          </a:prstGeom>
          <a:solidFill>
            <a:srgbClr val="9CA3AF"/>
          </a:solidFill>
          <a:ln w="12700">
            <a:solidFill>
              <a:srgbClr val="9CA3AF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5745632" y="3934663"/>
            <a:ext cx="115214" cy="115214"/>
          </a:xfrm>
          <a:prstGeom prst="ellipse">
            <a:avLst/>
          </a:prstGeom>
          <a:solidFill>
            <a:srgbClr val="9CA3AF"/>
          </a:solidFill>
          <a:ln w="12700">
            <a:solidFill>
              <a:srgbClr val="9CA3AF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5950458" y="3934663"/>
            <a:ext cx="115214" cy="115214"/>
          </a:xfrm>
          <a:prstGeom prst="ellipse">
            <a:avLst/>
          </a:prstGeom>
          <a:solidFill>
            <a:srgbClr val="9CA3AF"/>
          </a:solidFill>
          <a:ln w="12700">
            <a:solidFill>
              <a:srgbClr val="9CA3AF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6315304" y="3493008"/>
            <a:ext cx="1120140" cy="352044"/>
          </a:xfrm>
          <a:prstGeom prst="roundRect">
            <a:avLst/>
          </a:prstGeom>
          <a:solidFill>
            <a:srgbClr val="BFDBFE"/>
          </a:solidFill>
          <a:ln w="12700">
            <a:solidFill>
              <a:srgbClr val="1F2A44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6571336" y="4037076"/>
            <a:ext cx="448056" cy="448056"/>
          </a:xfrm>
          <a:prstGeom prst="ellipse">
            <a:avLst/>
          </a:prstGeom>
          <a:solidFill>
            <a:srgbClr val="F59E0B"/>
          </a:solidFill>
          <a:ln w="12700">
            <a:solidFill>
              <a:srgbClr val="1F2A44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7115404" y="4101084"/>
            <a:ext cx="352044" cy="352044"/>
          </a:xfrm>
          <a:prstGeom prst="ellipse">
            <a:avLst/>
          </a:prstGeom>
          <a:solidFill>
            <a:srgbClr val="FCA5A5"/>
          </a:solidFill>
          <a:ln w="12700">
            <a:solidFill>
              <a:srgbClr val="1F2A44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7211416" y="2948940"/>
            <a:ext cx="352044" cy="480060"/>
          </a:xfrm>
          <a:prstGeom prst="line">
            <a:avLst/>
          </a:prstGeom>
          <a:noFill/>
          <a:ln w="25400">
            <a:solidFill>
              <a:srgbClr val="1F2A44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358488" y="4919472"/>
            <a:ext cx="34747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3B4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RADIO</a:t>
            </a:r>
            <a:endParaRPr lang="en-US" sz="1800" dirty="0"/>
          </a:p>
        </p:txBody>
      </p:sp>
      <p:sp>
        <p:nvSpPr>
          <p:cNvPr id="38" name="Shape 36"/>
          <p:cNvSpPr/>
          <p:nvPr/>
        </p:nvSpPr>
        <p:spPr>
          <a:xfrm>
            <a:off x="8381848" y="2514600"/>
            <a:ext cx="3474720" cy="2743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  <a:effectLst>
            <a:outerShdw sx="100000" sy="100000" kx="0" ky="0" algn="bl" rotWithShape="0" blurRad="27940" dist="12700" dir="2700000">
              <a:srgbClr val="000000">
                <a:alpha val="10000"/>
              </a:srgbClr>
            </a:outerShdw>
          </a:effectLst>
        </p:spPr>
      </p:sp>
      <p:sp>
        <p:nvSpPr>
          <p:cNvPr id="39" name="Shape 37"/>
          <p:cNvSpPr/>
          <p:nvPr/>
        </p:nvSpPr>
        <p:spPr>
          <a:xfrm>
            <a:off x="8930488" y="3172968"/>
            <a:ext cx="2432304" cy="1664208"/>
          </a:xfrm>
          <a:prstGeom prst="ellipse">
            <a:avLst/>
          </a:prstGeom>
          <a:solidFill>
            <a:srgbClr val="FDE047"/>
          </a:solidFill>
          <a:ln w="12700">
            <a:solidFill>
              <a:srgbClr val="1F2A44"/>
            </a:solidFill>
            <a:prstDash val="solid"/>
          </a:ln>
          <a:effectLst>
            <a:outerShdw sx="100000" sy="100000" kx="0" ky="0" algn="bl" rotWithShape="0" blurRad="31750" dist="15240" dir="2700000">
              <a:srgbClr val="000000">
                <a:alpha val="14000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9282532" y="3461004"/>
            <a:ext cx="640080" cy="448056"/>
          </a:xfrm>
          <a:prstGeom prst="ellipse">
            <a:avLst/>
          </a:prstGeom>
          <a:solidFill>
            <a:srgbClr val="FEF08A">
              <a:alpha val="90000"/>
            </a:srgbClr>
          </a:solidFill>
          <a:ln w="12700">
            <a:solidFill>
              <a:srgbClr val="FEF08A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10498684" y="2948940"/>
            <a:ext cx="576072" cy="352044"/>
          </a:xfrm>
          <a:prstGeom prst="ellipse">
            <a:avLst/>
          </a:prstGeom>
          <a:solidFill>
            <a:srgbClr val="34D399"/>
          </a:solidFill>
          <a:ln w="12700">
            <a:solidFill>
              <a:srgbClr val="1F2A44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10434676" y="3121762"/>
            <a:ext cx="160020" cy="224028"/>
          </a:xfrm>
          <a:prstGeom prst="line">
            <a:avLst/>
          </a:prstGeom>
          <a:noFill/>
          <a:ln w="25400">
            <a:solidFill>
              <a:srgbClr val="1F2A44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8381848" y="4919472"/>
            <a:ext cx="34747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3B4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LEMON</a:t>
            </a:r>
            <a:endParaRPr lang="en-US" sz="1800" dirty="0"/>
          </a:p>
        </p:txBody>
      </p:sp>
      <p:sp>
        <p:nvSpPr>
          <p:cNvPr id="44" name="Shape 42"/>
          <p:cNvSpPr/>
          <p:nvPr/>
        </p:nvSpPr>
        <p:spPr>
          <a:xfrm>
            <a:off x="2834640" y="5989320"/>
            <a:ext cx="6522415" cy="6400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  <a:effectLst>
            <a:outerShdw sx="100000" sy="100000" kx="0" ky="0" algn="bl" rotWithShape="0" blurRad="27940" dist="10160" dir="2700000">
              <a:srgbClr val="000000">
                <a:alpha val="10000"/>
              </a:srgbClr>
            </a:outerShdw>
          </a:effectLst>
        </p:spPr>
      </p:sp>
      <p:sp>
        <p:nvSpPr>
          <p:cNvPr id="45" name="Text 43"/>
          <p:cNvSpPr/>
          <p:nvPr/>
        </p:nvSpPr>
        <p:spPr>
          <a:xfrm>
            <a:off x="2834640" y="6053328"/>
            <a:ext cx="652241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 and say!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6FB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320040"/>
            <a:ext cx="6583680" cy="502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  <a:effectLst>
            <a:outerShdw sx="100000" sy="100000" kx="0" ky="0" algn="bl" rotWithShape="0" blurRad="31750" dist="12700" dir="2700000">
              <a:srgbClr val="000000">
                <a:alpha val="12000"/>
              </a:srgbClr>
            </a:outerShdw>
          </a:effectLst>
        </p:spPr>
      </p:sp>
      <p:sp>
        <p:nvSpPr>
          <p:cNvPr id="3" name="Text 1"/>
          <p:cNvSpPr/>
          <p:nvPr/>
        </p:nvSpPr>
        <p:spPr>
          <a:xfrm>
            <a:off x="685800" y="384048"/>
            <a:ext cx="6126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B4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Game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822960" y="914400"/>
            <a:ext cx="10545775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Match the word!</a:t>
            </a:r>
            <a:endParaRPr lang="en-US" sz="5200" dirty="0"/>
          </a:p>
        </p:txBody>
      </p:sp>
      <p:sp>
        <p:nvSpPr>
          <p:cNvPr id="5" name="Text 3"/>
          <p:cNvSpPr/>
          <p:nvPr/>
        </p:nvSpPr>
        <p:spPr>
          <a:xfrm>
            <a:off x="822960" y="1874520"/>
            <a:ext cx="1054577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3B4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Picture ➜ Word</a:t>
            </a:r>
            <a:endParaRPr lang="en-US" sz="3000" dirty="0"/>
          </a:p>
        </p:txBody>
      </p:sp>
      <p:sp>
        <p:nvSpPr>
          <p:cNvPr id="6" name="Shape 4"/>
          <p:cNvSpPr/>
          <p:nvPr/>
        </p:nvSpPr>
        <p:spPr>
          <a:xfrm>
            <a:off x="1554480" y="2377440"/>
            <a:ext cx="3840480" cy="32004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  <a:effectLst>
            <a:outerShdw sx="100000" sy="100000" kx="0" ky="0" algn="bl" rotWithShape="0" blurRad="27940" dist="12700" dir="27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6796735" y="2377440"/>
            <a:ext cx="3840480" cy="32004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  <a:effectLst>
            <a:outerShdw sx="100000" sy="100000" kx="0" ky="0" algn="bl" rotWithShape="0" blurRad="27940" dist="12700" dir="27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2286000" y="2880360"/>
            <a:ext cx="2304288" cy="2176272"/>
          </a:xfrm>
          <a:prstGeom prst="roundRect">
            <a:avLst/>
          </a:prstGeom>
          <a:solidFill>
            <a:srgbClr val="E0F2FE"/>
          </a:solidFill>
          <a:ln w="12700">
            <a:solidFill>
              <a:srgbClr val="1F2A44"/>
            </a:solidFill>
            <a:prstDash val="solid"/>
          </a:ln>
          <a:effectLst>
            <a:outerShdw sx="100000" sy="100000" kx="0" ky="0" algn="bl" rotWithShape="0" blurRad="31750" dist="15240" dir="2700000">
              <a:srgbClr val="000000">
                <a:alpha val="14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574036" y="3296412"/>
            <a:ext cx="32004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054096" y="3296412"/>
            <a:ext cx="32004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534156" y="3296412"/>
            <a:ext cx="32004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574036" y="3776472"/>
            <a:ext cx="32004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054096" y="3776472"/>
            <a:ext cx="32004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534156" y="3776472"/>
            <a:ext cx="32004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574036" y="4256532"/>
            <a:ext cx="32004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054096" y="4256532"/>
            <a:ext cx="32004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534156" y="4256532"/>
            <a:ext cx="32004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2574036" y="4736592"/>
            <a:ext cx="32004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3054096" y="4736592"/>
            <a:ext cx="32004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534156" y="4736592"/>
            <a:ext cx="32004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918204" y="4320540"/>
            <a:ext cx="448056" cy="672084"/>
          </a:xfrm>
          <a:prstGeom prst="roundRect">
            <a:avLst/>
          </a:prstGeom>
          <a:solidFill>
            <a:srgbClr val="F59E0B"/>
          </a:solidFill>
          <a:ln w="12700">
            <a:solidFill>
              <a:srgbClr val="1F2A44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3086100" y="2528316"/>
            <a:ext cx="704088" cy="352044"/>
          </a:xfrm>
          <a:prstGeom prst="roundRect">
            <a:avLst/>
          </a:prstGeom>
          <a:solidFill>
            <a:srgbClr val="3B82F6"/>
          </a:solidFill>
          <a:ln w="12700">
            <a:solidFill>
              <a:srgbClr val="1F2A44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105302" y="2553919"/>
            <a:ext cx="665683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</a:t>
            </a:r>
            <a:endParaRPr lang="en-US" sz="2600" dirty="0"/>
          </a:p>
        </p:txBody>
      </p:sp>
      <p:sp>
        <p:nvSpPr>
          <p:cNvPr id="24" name="Shape 22"/>
          <p:cNvSpPr/>
          <p:nvPr/>
        </p:nvSpPr>
        <p:spPr>
          <a:xfrm>
            <a:off x="2103120" y="4562856"/>
            <a:ext cx="2377440" cy="1188720"/>
          </a:xfrm>
          <a:prstGeom prst="roundRect">
            <a:avLst/>
          </a:prstGeom>
          <a:solidFill>
            <a:srgbClr val="FDBA74"/>
          </a:solidFill>
          <a:ln w="12700">
            <a:solidFill>
              <a:srgbClr val="1F2A44"/>
            </a:solidFill>
            <a:prstDash val="solid"/>
          </a:ln>
          <a:effectLst>
            <a:outerShdw sx="100000" sy="100000" kx="0" ky="0" algn="bl" rotWithShape="0" blurRad="31750" dist="15240" dir="2700000">
              <a:srgbClr val="000000">
                <a:alpha val="14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2221992" y="4384548"/>
            <a:ext cx="2139696" cy="416052"/>
          </a:xfrm>
          <a:prstGeom prst="roundRect">
            <a:avLst/>
          </a:prstGeom>
          <a:solidFill>
            <a:srgbClr val="F59E0B"/>
          </a:solidFill>
          <a:ln w="12700">
            <a:solidFill>
              <a:srgbClr val="1F2A44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2311146" y="4860036"/>
            <a:ext cx="1961388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2311146" y="5008626"/>
            <a:ext cx="1961388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2311146" y="5157216"/>
            <a:ext cx="1961388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2311146" y="5305806"/>
            <a:ext cx="1961388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2311146" y="5454396"/>
            <a:ext cx="1961388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2311146" y="5602986"/>
            <a:ext cx="1961388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2578608" y="4117086"/>
            <a:ext cx="1426464" cy="1069848"/>
          </a:xfrm>
          <a:prstGeom prst="arc">
            <a:avLst/>
          </a:prstGeom>
          <a:solidFill>
            <a:srgbClr val="FFFFFF">
              <a:alpha val="0"/>
            </a:srgbClr>
          </a:solidFill>
          <a:ln w="50800">
            <a:solidFill>
              <a:srgbClr val="1F2A44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796735" y="3063240"/>
            <a:ext cx="384048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PICNIC</a:t>
            </a:r>
            <a:endParaRPr lang="en-US" sz="4000" dirty="0"/>
          </a:p>
          <a:p>
            <a:pPr algn="ctr" indent="0" marL="0">
              <a:buNone/>
            </a:pPr>
            <a:endParaRPr lang="en-US" sz="4000" dirty="0"/>
          </a:p>
          <a:p>
            <a:pPr algn="ctr" indent="0" marL="0">
              <a:buNone/>
            </a:pPr>
            <a:r>
              <a:rPr lang="en-US" sz="4000" b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HOTEL</a:t>
            </a:r>
            <a:endParaRPr lang="en-US" sz="4000" dirty="0"/>
          </a:p>
        </p:txBody>
      </p:sp>
      <p:sp>
        <p:nvSpPr>
          <p:cNvPr id="34" name="Shape 32"/>
          <p:cNvSpPr/>
          <p:nvPr/>
        </p:nvSpPr>
        <p:spPr>
          <a:xfrm>
            <a:off x="5684368" y="3566160"/>
            <a:ext cx="822960" cy="548640"/>
          </a:xfrm>
          <a:prstGeom prst="rightArrow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5684368" y="4709160"/>
            <a:ext cx="822960" cy="548640"/>
          </a:xfrm>
          <a:prstGeom prst="rightArrow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2834640" y="5989320"/>
            <a:ext cx="6522415" cy="6400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  <a:effectLst>
            <a:outerShdw sx="100000" sy="100000" kx="0" ky="0" algn="bl" rotWithShape="0" blurRad="27940" dist="10160" dir="2700000">
              <a:srgbClr val="000000">
                <a:alpha val="10000"/>
              </a:srgbClr>
            </a:outerShdw>
          </a:effectLst>
        </p:spPr>
      </p:sp>
      <p:sp>
        <p:nvSpPr>
          <p:cNvPr id="37" name="Text 35"/>
          <p:cNvSpPr/>
          <p:nvPr/>
        </p:nvSpPr>
        <p:spPr>
          <a:xfrm>
            <a:off x="2834640" y="6053328"/>
            <a:ext cx="652241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Match with your finger!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6FB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320040"/>
            <a:ext cx="6583680" cy="502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  <a:effectLst>
            <a:outerShdw sx="100000" sy="100000" kx="0" ky="0" algn="bl" rotWithShape="0" blurRad="31750" dist="12700" dir="2700000">
              <a:srgbClr val="000000">
                <a:alpha val="12000"/>
              </a:srgbClr>
            </a:outerShdw>
          </a:effectLst>
        </p:spPr>
      </p:sp>
      <p:sp>
        <p:nvSpPr>
          <p:cNvPr id="3" name="Text 1"/>
          <p:cNvSpPr/>
          <p:nvPr/>
        </p:nvSpPr>
        <p:spPr>
          <a:xfrm>
            <a:off x="685800" y="384048"/>
            <a:ext cx="6126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B4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Finish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822960" y="914400"/>
            <a:ext cx="10545775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2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Great job! ⭐</a:t>
            </a:r>
            <a:endParaRPr lang="en-US" sz="6200" dirty="0"/>
          </a:p>
        </p:txBody>
      </p:sp>
      <p:sp>
        <p:nvSpPr>
          <p:cNvPr id="5" name="Text 3"/>
          <p:cNvSpPr/>
          <p:nvPr/>
        </p:nvSpPr>
        <p:spPr>
          <a:xfrm>
            <a:off x="822960" y="1828800"/>
            <a:ext cx="1054577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3B4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learned 5 new words!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4998568" y="2560320"/>
            <a:ext cx="2194560" cy="2194560"/>
          </a:xfrm>
          <a:prstGeom prst="star5">
            <a:avLst/>
          </a:prstGeom>
          <a:solidFill>
            <a:srgbClr val="FBBF24"/>
          </a:solidFill>
          <a:ln w="25400">
            <a:solidFill>
              <a:srgbClr val="1F2A44"/>
            </a:solidFill>
            <a:prstDash val="solid"/>
          </a:ln>
          <a:effectLst>
            <a:outerShdw sx="100000" sy="100000" kx="0" ky="0" algn="bl" rotWithShape="0" blurRad="33020" dist="15240" dir="2700000">
              <a:srgbClr val="000000">
                <a:alpha val="14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5547208" y="288036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👍</a:t>
            </a:r>
            <a:endParaRPr lang="en-US" sz="6400" dirty="0"/>
          </a:p>
        </p:txBody>
      </p:sp>
      <p:sp>
        <p:nvSpPr>
          <p:cNvPr id="8" name="Shape 6"/>
          <p:cNvSpPr/>
          <p:nvPr/>
        </p:nvSpPr>
        <p:spPr>
          <a:xfrm>
            <a:off x="2834640" y="5989320"/>
            <a:ext cx="6522415" cy="6400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  <a:effectLst>
            <a:outerShdw sx="100000" sy="100000" kx="0" ky="0" algn="bl" rotWithShape="0" blurRad="27940" dist="10160" dir="2700000">
              <a:srgbClr val="000000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2834640" y="6053328"/>
            <a:ext cx="652241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 you next time!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6FB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320040"/>
            <a:ext cx="6583680" cy="502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  <a:effectLst>
            <a:outerShdw sx="100000" sy="100000" kx="0" ky="0" algn="bl" rotWithShape="0" blurRad="31750" dist="12700" dir="2700000">
              <a:srgbClr val="000000">
                <a:alpha val="12000"/>
              </a:srgbClr>
            </a:outerShdw>
          </a:effectLst>
        </p:spPr>
      </p:sp>
      <p:sp>
        <p:nvSpPr>
          <p:cNvPr id="3" name="Text 1"/>
          <p:cNvSpPr/>
          <p:nvPr/>
        </p:nvSpPr>
        <p:spPr>
          <a:xfrm>
            <a:off x="685800" y="384048"/>
            <a:ext cx="6126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B4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Today's Goal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914400" y="960120"/>
            <a:ext cx="10362895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will:</a:t>
            </a:r>
            <a:endParaRPr lang="en-US" sz="4800" dirty="0"/>
          </a:p>
        </p:txBody>
      </p:sp>
      <p:sp>
        <p:nvSpPr>
          <p:cNvPr id="5" name="Shape 3"/>
          <p:cNvSpPr/>
          <p:nvPr/>
        </p:nvSpPr>
        <p:spPr>
          <a:xfrm>
            <a:off x="1828800" y="2057400"/>
            <a:ext cx="8534095" cy="32918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  <a:effectLst>
            <a:outerShdw sx="100000" sy="100000" kx="0" ky="0" algn="bl" rotWithShape="0" blurRad="27940" dist="12700" dir="27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2468880" y="2560320"/>
            <a:ext cx="7253935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55600" indent="-355600">
              <a:spcAft>
                <a:spcPts val="1200"/>
              </a:spcAft>
              <a:buSzPct val="100000"/>
              <a:buChar char="•"/>
            </a:pPr>
            <a:r>
              <a:rPr lang="en-US" sz="30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Look at pictures 👀</a:t>
            </a:r>
            <a:endParaRPr lang="en-US" sz="3000" dirty="0"/>
          </a:p>
          <a:p>
            <a:pPr marL="355600" indent="-355600">
              <a:spcAft>
                <a:spcPts val="1200"/>
              </a:spcAft>
              <a:buSzPct val="100000"/>
              <a:buChar char="•"/>
            </a:pPr>
            <a:r>
              <a:rPr lang="en-US" sz="30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Listen carefully 👂</a:t>
            </a:r>
            <a:endParaRPr lang="en-US" sz="3000" dirty="0"/>
          </a:p>
          <a:p>
            <a:pPr marL="355600" indent="-355600">
              <a:spcAft>
                <a:spcPts val="1200"/>
              </a:spcAft>
              <a:buSzPct val="100000"/>
              <a:buChar char="•"/>
            </a:pPr>
            <a:r>
              <a:rPr lang="en-US" sz="30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Say the words 🗣️</a:t>
            </a:r>
            <a:endParaRPr lang="en-US" sz="3000" dirty="0"/>
          </a:p>
          <a:p>
            <a:pPr marL="355600" indent="-355600">
              <a:spcAft>
                <a:spcPts val="1200"/>
              </a:spcAft>
              <a:buSzPct val="100000"/>
              <a:buChar char="•"/>
            </a:pPr>
            <a:r>
              <a:rPr lang="en-US" sz="30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Play a game 🎲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2834640" y="5989320"/>
            <a:ext cx="6522415" cy="6400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  <a:effectLst>
            <a:outerShdw sx="100000" sy="100000" kx="0" ky="0" algn="bl" rotWithShape="0" blurRad="27940" dist="10160" dir="270000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2834640" y="6053328"/>
            <a:ext cx="652241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Say: “I can do it!”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6FB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320040"/>
            <a:ext cx="6583680" cy="502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  <a:effectLst>
            <a:outerShdw sx="100000" sy="100000" kx="0" ky="0" algn="bl" rotWithShape="0" blurRad="31750" dist="12700" dir="2700000">
              <a:srgbClr val="000000">
                <a:alpha val="12000"/>
              </a:srgbClr>
            </a:outerShdw>
          </a:effectLst>
        </p:spPr>
      </p:sp>
      <p:sp>
        <p:nvSpPr>
          <p:cNvPr id="3" name="Text 1"/>
          <p:cNvSpPr/>
          <p:nvPr/>
        </p:nvSpPr>
        <p:spPr>
          <a:xfrm>
            <a:off x="685800" y="384048"/>
            <a:ext cx="6126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B4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Warm-up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31520" y="914400"/>
            <a:ext cx="10728655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0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Words are everywhere!</a:t>
            </a:r>
            <a:endParaRPr lang="en-US" sz="5000" dirty="0"/>
          </a:p>
        </p:txBody>
      </p:sp>
      <p:sp>
        <p:nvSpPr>
          <p:cNvPr id="5" name="Text 3"/>
          <p:cNvSpPr/>
          <p:nvPr/>
        </p:nvSpPr>
        <p:spPr>
          <a:xfrm>
            <a:off x="914400" y="1737360"/>
            <a:ext cx="103628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3B4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Some English words are easy.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4678528" y="2514600"/>
            <a:ext cx="2834640" cy="2834640"/>
          </a:xfrm>
          <a:prstGeom prst="ellipse">
            <a:avLst/>
          </a:prstGeom>
          <a:solidFill>
            <a:srgbClr val="93C5FD"/>
          </a:solidFill>
          <a:ln w="25400">
            <a:solidFill>
              <a:srgbClr val="1F2A44"/>
            </a:solidFill>
            <a:prstDash val="solid"/>
          </a:ln>
          <a:effectLst>
            <a:outerShdw sx="100000" sy="100000" kx="0" ky="0" algn="bl" rotWithShape="0" blurRad="27940" dist="12700" dir="27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181448" y="3063240"/>
            <a:ext cx="1005840" cy="685800"/>
          </a:xfrm>
          <a:prstGeom prst="ellipse">
            <a:avLst/>
          </a:prstGeom>
          <a:solidFill>
            <a:srgbClr val="34D399"/>
          </a:solidFill>
          <a:ln w="12700">
            <a:solidFill>
              <a:srgbClr val="34D399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6141568" y="3429000"/>
            <a:ext cx="914400" cy="594360"/>
          </a:xfrm>
          <a:prstGeom prst="ellipse">
            <a:avLst/>
          </a:prstGeom>
          <a:solidFill>
            <a:srgbClr val="34D399"/>
          </a:solidFill>
          <a:ln w="12700">
            <a:solidFill>
              <a:srgbClr val="34D399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730088" y="4206240"/>
            <a:ext cx="1234440" cy="685800"/>
          </a:xfrm>
          <a:prstGeom prst="ellipse">
            <a:avLst/>
          </a:prstGeom>
          <a:solidFill>
            <a:srgbClr val="34D399"/>
          </a:solidFill>
          <a:ln w="12700">
            <a:solidFill>
              <a:srgbClr val="34D399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834640" y="5989320"/>
            <a:ext cx="6522415" cy="6400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  <a:effectLst>
            <a:outerShdw sx="100000" sy="100000" kx="0" ky="0" algn="bl" rotWithShape="0" blurRad="27940" dist="10160" dir="270000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2834640" y="6053328"/>
            <a:ext cx="652241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Let's learn 5 words!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6FB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320040"/>
            <a:ext cx="6583680" cy="502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  <a:effectLst>
            <a:outerShdw sx="100000" sy="100000" kx="0" ky="0" algn="bl" rotWithShape="0" blurRad="31750" dist="12700" dir="2700000">
              <a:srgbClr val="000000">
                <a:alpha val="12000"/>
              </a:srgbClr>
            </a:outerShdw>
          </a:effectLst>
        </p:spPr>
      </p:sp>
      <p:sp>
        <p:nvSpPr>
          <p:cNvPr id="3" name="Text 1"/>
          <p:cNvSpPr/>
          <p:nvPr/>
        </p:nvSpPr>
        <p:spPr>
          <a:xfrm>
            <a:off x="685800" y="384048"/>
            <a:ext cx="6126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B4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1 • WORDS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31520" y="960120"/>
            <a:ext cx="10728655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RADIO</a:t>
            </a:r>
            <a:endParaRPr lang="en-US" sz="7200" dirty="0"/>
          </a:p>
        </p:txBody>
      </p:sp>
      <p:sp>
        <p:nvSpPr>
          <p:cNvPr id="5" name="Shape 3"/>
          <p:cNvSpPr/>
          <p:nvPr/>
        </p:nvSpPr>
        <p:spPr>
          <a:xfrm>
            <a:off x="3261208" y="2148840"/>
            <a:ext cx="5669280" cy="32918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  <a:effectLst>
            <a:outerShdw sx="100000" sy="100000" kx="0" ky="0" algn="bl" rotWithShape="0" blurRad="27940" dist="12700" dir="27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129888" y="2834640"/>
            <a:ext cx="3931920" cy="2103120"/>
          </a:xfrm>
          <a:prstGeom prst="roundRect">
            <a:avLst/>
          </a:prstGeom>
          <a:solidFill>
            <a:srgbClr val="E5E7EB"/>
          </a:solidFill>
          <a:ln w="12700">
            <a:solidFill>
              <a:srgbClr val="1F2A44"/>
            </a:solidFill>
            <a:prstDash val="solid"/>
          </a:ln>
          <a:effectLst>
            <a:outerShdw sx="100000" sy="100000" kx="0" ky="0" algn="bl" rotWithShape="0" blurRad="31750" dist="15240" dir="2700000">
              <a:srgbClr val="000000">
                <a:alpha val="14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449928" y="3337560"/>
            <a:ext cx="164592" cy="164592"/>
          </a:xfrm>
          <a:prstGeom prst="ellipse">
            <a:avLst/>
          </a:prstGeom>
          <a:solidFill>
            <a:srgbClr val="9CA3AF"/>
          </a:solidFill>
          <a:ln w="12700">
            <a:solidFill>
              <a:srgbClr val="9CA3A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742536" y="3337560"/>
            <a:ext cx="164592" cy="164592"/>
          </a:xfrm>
          <a:prstGeom prst="ellipse">
            <a:avLst/>
          </a:prstGeom>
          <a:solidFill>
            <a:srgbClr val="9CA3AF"/>
          </a:solidFill>
          <a:ln w="12700">
            <a:solidFill>
              <a:srgbClr val="9CA3A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035144" y="3337560"/>
            <a:ext cx="164592" cy="164592"/>
          </a:xfrm>
          <a:prstGeom prst="ellipse">
            <a:avLst/>
          </a:prstGeom>
          <a:solidFill>
            <a:srgbClr val="9CA3AF"/>
          </a:solidFill>
          <a:ln w="12700">
            <a:solidFill>
              <a:srgbClr val="9CA3A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327752" y="3337560"/>
            <a:ext cx="164592" cy="164592"/>
          </a:xfrm>
          <a:prstGeom prst="ellipse">
            <a:avLst/>
          </a:prstGeom>
          <a:solidFill>
            <a:srgbClr val="9CA3AF"/>
          </a:solidFill>
          <a:ln w="12700">
            <a:solidFill>
              <a:srgbClr val="9CA3A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620360" y="3337560"/>
            <a:ext cx="164592" cy="164592"/>
          </a:xfrm>
          <a:prstGeom prst="ellipse">
            <a:avLst/>
          </a:prstGeom>
          <a:solidFill>
            <a:srgbClr val="9CA3AF"/>
          </a:solidFill>
          <a:ln w="12700">
            <a:solidFill>
              <a:srgbClr val="9CA3A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449928" y="3630168"/>
            <a:ext cx="164592" cy="164592"/>
          </a:xfrm>
          <a:prstGeom prst="ellipse">
            <a:avLst/>
          </a:prstGeom>
          <a:solidFill>
            <a:srgbClr val="9CA3AF"/>
          </a:solidFill>
          <a:ln w="12700">
            <a:solidFill>
              <a:srgbClr val="9CA3A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742536" y="3630168"/>
            <a:ext cx="164592" cy="164592"/>
          </a:xfrm>
          <a:prstGeom prst="ellipse">
            <a:avLst/>
          </a:prstGeom>
          <a:solidFill>
            <a:srgbClr val="9CA3AF"/>
          </a:solidFill>
          <a:ln w="12700">
            <a:solidFill>
              <a:srgbClr val="9CA3A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5035144" y="3630168"/>
            <a:ext cx="164592" cy="164592"/>
          </a:xfrm>
          <a:prstGeom prst="ellipse">
            <a:avLst/>
          </a:prstGeom>
          <a:solidFill>
            <a:srgbClr val="9CA3AF"/>
          </a:solidFill>
          <a:ln w="12700">
            <a:solidFill>
              <a:srgbClr val="9CA3A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5327752" y="3630168"/>
            <a:ext cx="164592" cy="164592"/>
          </a:xfrm>
          <a:prstGeom prst="ellipse">
            <a:avLst/>
          </a:prstGeom>
          <a:solidFill>
            <a:srgbClr val="9CA3AF"/>
          </a:solidFill>
          <a:ln w="12700">
            <a:solidFill>
              <a:srgbClr val="9CA3A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5620360" y="3630168"/>
            <a:ext cx="164592" cy="164592"/>
          </a:xfrm>
          <a:prstGeom prst="ellipse">
            <a:avLst/>
          </a:prstGeom>
          <a:solidFill>
            <a:srgbClr val="9CA3AF"/>
          </a:solidFill>
          <a:ln w="12700">
            <a:solidFill>
              <a:srgbClr val="9CA3A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449928" y="3922776"/>
            <a:ext cx="164592" cy="164592"/>
          </a:xfrm>
          <a:prstGeom prst="ellipse">
            <a:avLst/>
          </a:prstGeom>
          <a:solidFill>
            <a:srgbClr val="9CA3AF"/>
          </a:solidFill>
          <a:ln w="12700">
            <a:solidFill>
              <a:srgbClr val="9CA3A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742536" y="3922776"/>
            <a:ext cx="164592" cy="164592"/>
          </a:xfrm>
          <a:prstGeom prst="ellipse">
            <a:avLst/>
          </a:prstGeom>
          <a:solidFill>
            <a:srgbClr val="9CA3AF"/>
          </a:solidFill>
          <a:ln w="12700">
            <a:solidFill>
              <a:srgbClr val="9CA3A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35144" y="3922776"/>
            <a:ext cx="164592" cy="164592"/>
          </a:xfrm>
          <a:prstGeom prst="ellipse">
            <a:avLst/>
          </a:prstGeom>
          <a:solidFill>
            <a:srgbClr val="9CA3AF"/>
          </a:solidFill>
          <a:ln w="12700">
            <a:solidFill>
              <a:srgbClr val="9CA3A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5327752" y="3922776"/>
            <a:ext cx="164592" cy="164592"/>
          </a:xfrm>
          <a:prstGeom prst="ellipse">
            <a:avLst/>
          </a:prstGeom>
          <a:solidFill>
            <a:srgbClr val="9CA3AF"/>
          </a:solidFill>
          <a:ln w="12700">
            <a:solidFill>
              <a:srgbClr val="9CA3A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620360" y="3922776"/>
            <a:ext cx="164592" cy="164592"/>
          </a:xfrm>
          <a:prstGeom prst="ellipse">
            <a:avLst/>
          </a:prstGeom>
          <a:solidFill>
            <a:srgbClr val="9CA3AF"/>
          </a:solidFill>
          <a:ln w="12700">
            <a:solidFill>
              <a:srgbClr val="9CA3A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141568" y="3291840"/>
            <a:ext cx="1600200" cy="502920"/>
          </a:xfrm>
          <a:prstGeom prst="roundRect">
            <a:avLst/>
          </a:prstGeom>
          <a:solidFill>
            <a:srgbClr val="BFDBFE"/>
          </a:solidFill>
          <a:ln w="12700">
            <a:solidFill>
              <a:srgbClr val="1F2A44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507328" y="4069080"/>
            <a:ext cx="640080" cy="64008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1F2A44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7284568" y="4160520"/>
            <a:ext cx="502920" cy="502920"/>
          </a:xfrm>
          <a:prstGeom prst="ellipse">
            <a:avLst/>
          </a:prstGeom>
          <a:solidFill>
            <a:srgbClr val="FCA5A5"/>
          </a:solidFill>
          <a:ln w="12700">
            <a:solidFill>
              <a:srgbClr val="1F2A44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7421728" y="2514600"/>
            <a:ext cx="502920" cy="685800"/>
          </a:xfrm>
          <a:prstGeom prst="line">
            <a:avLst/>
          </a:prstGeom>
          <a:noFill/>
          <a:ln w="25400">
            <a:solidFill>
              <a:srgbClr val="1F2A44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2834640" y="5989320"/>
            <a:ext cx="6522415" cy="6400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  <a:effectLst>
            <a:outerShdw sx="100000" sy="100000" kx="0" ky="0" algn="bl" rotWithShape="0" blurRad="27940" dist="10160" dir="2700000">
              <a:srgbClr val="000000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2834640" y="6053328"/>
            <a:ext cx="652241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Say: radio, radio!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6FB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320040"/>
            <a:ext cx="6583680" cy="502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  <a:effectLst>
            <a:outerShdw sx="100000" sy="100000" kx="0" ky="0" algn="bl" rotWithShape="0" blurRad="31750" dist="12700" dir="2700000">
              <a:srgbClr val="000000">
                <a:alpha val="12000"/>
              </a:srgbClr>
            </a:outerShdw>
          </a:effectLst>
        </p:spPr>
      </p:sp>
      <p:sp>
        <p:nvSpPr>
          <p:cNvPr id="3" name="Text 1"/>
          <p:cNvSpPr/>
          <p:nvPr/>
        </p:nvSpPr>
        <p:spPr>
          <a:xfrm>
            <a:off x="685800" y="384048"/>
            <a:ext cx="6126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B4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1 • WORDS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31520" y="960120"/>
            <a:ext cx="10728655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TAXI</a:t>
            </a:r>
            <a:endParaRPr lang="en-US" sz="7200" dirty="0"/>
          </a:p>
        </p:txBody>
      </p:sp>
      <p:sp>
        <p:nvSpPr>
          <p:cNvPr id="5" name="Shape 3"/>
          <p:cNvSpPr/>
          <p:nvPr/>
        </p:nvSpPr>
        <p:spPr>
          <a:xfrm>
            <a:off x="3261208" y="2148840"/>
            <a:ext cx="5669280" cy="32918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  <a:effectLst>
            <a:outerShdw sx="100000" sy="100000" kx="0" ky="0" algn="bl" rotWithShape="0" blurRad="27940" dist="12700" dir="27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129888" y="3429000"/>
            <a:ext cx="4206240" cy="1417320"/>
          </a:xfrm>
          <a:prstGeom prst="roundRect">
            <a:avLst/>
          </a:prstGeom>
          <a:solidFill>
            <a:srgbClr val="FDE047"/>
          </a:solidFill>
          <a:ln w="12700">
            <a:solidFill>
              <a:srgbClr val="1F2A44"/>
            </a:solidFill>
            <a:prstDash val="solid"/>
          </a:ln>
          <a:effectLst>
            <a:outerShdw sx="100000" sy="100000" kx="0" ky="0" algn="bl" rotWithShape="0" blurRad="31750" dist="15240" dir="2700000">
              <a:srgbClr val="000000">
                <a:alpha val="14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090008" y="3017520"/>
            <a:ext cx="2331720" cy="777240"/>
          </a:xfrm>
          <a:prstGeom prst="roundRect">
            <a:avLst/>
          </a:prstGeom>
          <a:solidFill>
            <a:srgbClr val="FACC15"/>
          </a:solidFill>
          <a:ln w="12700">
            <a:solidFill>
              <a:srgbClr val="1F2A44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272888" y="3136392"/>
            <a:ext cx="868680" cy="502920"/>
          </a:xfrm>
          <a:prstGeom prst="roundRect">
            <a:avLst/>
          </a:prstGeom>
          <a:solidFill>
            <a:srgbClr val="BFDBFE"/>
          </a:solidFill>
          <a:ln w="12700">
            <a:solidFill>
              <a:srgbClr val="1F2A44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278728" y="3136392"/>
            <a:ext cx="868680" cy="502920"/>
          </a:xfrm>
          <a:prstGeom prst="roundRect">
            <a:avLst/>
          </a:prstGeom>
          <a:solidFill>
            <a:srgbClr val="BFDBFE"/>
          </a:solidFill>
          <a:ln w="12700">
            <a:solidFill>
              <a:srgbClr val="1F2A44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815688" y="4480560"/>
            <a:ext cx="731520" cy="731520"/>
          </a:xfrm>
          <a:prstGeom prst="ellipse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055968" y="4480560"/>
            <a:ext cx="731520" cy="731520"/>
          </a:xfrm>
          <a:prstGeom prst="ellipse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5912968" y="2852928"/>
            <a:ext cx="777240" cy="3200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1F2A4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967832" y="2926080"/>
            <a:ext cx="66751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TAXI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2834640" y="5989320"/>
            <a:ext cx="6522415" cy="6400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  <a:effectLst>
            <a:outerShdw sx="100000" sy="100000" kx="0" ky="0" algn="bl" rotWithShape="0" blurRad="27940" dist="10160" dir="2700000">
              <a:srgbClr val="000000">
                <a:alpha val="1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2834640" y="6053328"/>
            <a:ext cx="652241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Say: taxi, taxi!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6FB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320040"/>
            <a:ext cx="6583680" cy="502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  <a:effectLst>
            <a:outerShdw sx="100000" sy="100000" kx="0" ky="0" algn="bl" rotWithShape="0" blurRad="31750" dist="12700" dir="2700000">
              <a:srgbClr val="000000">
                <a:alpha val="12000"/>
              </a:srgbClr>
            </a:outerShdw>
          </a:effectLst>
        </p:spPr>
      </p:sp>
      <p:sp>
        <p:nvSpPr>
          <p:cNvPr id="3" name="Text 1"/>
          <p:cNvSpPr/>
          <p:nvPr/>
        </p:nvSpPr>
        <p:spPr>
          <a:xfrm>
            <a:off x="685800" y="384048"/>
            <a:ext cx="6126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B4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1 • WORDS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31520" y="960120"/>
            <a:ext cx="10728655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LEMON</a:t>
            </a:r>
            <a:endParaRPr lang="en-US" sz="7200" dirty="0"/>
          </a:p>
        </p:txBody>
      </p:sp>
      <p:sp>
        <p:nvSpPr>
          <p:cNvPr id="5" name="Shape 3"/>
          <p:cNvSpPr/>
          <p:nvPr/>
        </p:nvSpPr>
        <p:spPr>
          <a:xfrm>
            <a:off x="3261208" y="2148840"/>
            <a:ext cx="5669280" cy="32918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  <a:effectLst>
            <a:outerShdw sx="100000" sy="100000" kx="0" ky="0" algn="bl" rotWithShape="0" blurRad="27940" dist="12700" dir="27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129888" y="2834640"/>
            <a:ext cx="3474720" cy="2377440"/>
          </a:xfrm>
          <a:prstGeom prst="ellipse">
            <a:avLst/>
          </a:prstGeom>
          <a:solidFill>
            <a:srgbClr val="FDE047"/>
          </a:solidFill>
          <a:ln w="12700">
            <a:solidFill>
              <a:srgbClr val="1F2A44"/>
            </a:solidFill>
            <a:prstDash val="solid"/>
          </a:ln>
          <a:effectLst>
            <a:outerShdw sx="100000" sy="100000" kx="0" ky="0" algn="bl" rotWithShape="0" blurRad="31750" dist="15240" dir="2700000">
              <a:srgbClr val="000000">
                <a:alpha val="14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632808" y="3246120"/>
            <a:ext cx="914400" cy="640080"/>
          </a:xfrm>
          <a:prstGeom prst="ellipse">
            <a:avLst/>
          </a:prstGeom>
          <a:solidFill>
            <a:srgbClr val="FEF08A">
              <a:alpha val="90000"/>
            </a:srgbClr>
          </a:solidFill>
          <a:ln w="12700">
            <a:solidFill>
              <a:srgbClr val="FEF08A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6370168" y="2514600"/>
            <a:ext cx="822960" cy="502920"/>
          </a:xfrm>
          <a:prstGeom prst="ellipse">
            <a:avLst/>
          </a:prstGeom>
          <a:solidFill>
            <a:srgbClr val="34D399"/>
          </a:solidFill>
          <a:ln w="12700">
            <a:solidFill>
              <a:srgbClr val="1F2A44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278728" y="2761488"/>
            <a:ext cx="228600" cy="320040"/>
          </a:xfrm>
          <a:prstGeom prst="line">
            <a:avLst/>
          </a:prstGeom>
          <a:noFill/>
          <a:ln w="25400">
            <a:solidFill>
              <a:srgbClr val="1F2A44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834640" y="5989320"/>
            <a:ext cx="6522415" cy="6400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  <a:effectLst>
            <a:outerShdw sx="100000" sy="100000" kx="0" ky="0" algn="bl" rotWithShape="0" blurRad="27940" dist="10160" dir="270000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2834640" y="6053328"/>
            <a:ext cx="652241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Say: lemon, lemon!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6FB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320040"/>
            <a:ext cx="6583680" cy="502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  <a:effectLst>
            <a:outerShdw sx="100000" sy="100000" kx="0" ky="0" algn="bl" rotWithShape="0" blurRad="31750" dist="12700" dir="2700000">
              <a:srgbClr val="000000">
                <a:alpha val="12000"/>
              </a:srgbClr>
            </a:outerShdw>
          </a:effectLst>
        </p:spPr>
      </p:sp>
      <p:sp>
        <p:nvSpPr>
          <p:cNvPr id="3" name="Text 1"/>
          <p:cNvSpPr/>
          <p:nvPr/>
        </p:nvSpPr>
        <p:spPr>
          <a:xfrm>
            <a:off x="685800" y="384048"/>
            <a:ext cx="6126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B4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1 • WORDS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31520" y="960120"/>
            <a:ext cx="10728655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HOTEL</a:t>
            </a:r>
            <a:endParaRPr lang="en-US" sz="7200" dirty="0"/>
          </a:p>
        </p:txBody>
      </p:sp>
      <p:sp>
        <p:nvSpPr>
          <p:cNvPr id="5" name="Shape 3"/>
          <p:cNvSpPr/>
          <p:nvPr/>
        </p:nvSpPr>
        <p:spPr>
          <a:xfrm>
            <a:off x="3261208" y="2148840"/>
            <a:ext cx="5669280" cy="32918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  <a:effectLst>
            <a:outerShdw sx="100000" sy="100000" kx="0" ky="0" algn="bl" rotWithShape="0" blurRad="27940" dist="12700" dir="27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129888" y="2834640"/>
            <a:ext cx="3291840" cy="3108960"/>
          </a:xfrm>
          <a:prstGeom prst="roundRect">
            <a:avLst/>
          </a:prstGeom>
          <a:solidFill>
            <a:srgbClr val="E0F2FE"/>
          </a:solidFill>
          <a:ln w="12700">
            <a:solidFill>
              <a:srgbClr val="1F2A44"/>
            </a:solidFill>
            <a:prstDash val="solid"/>
          </a:ln>
          <a:effectLst>
            <a:outerShdw sx="100000" sy="100000" kx="0" ky="0" algn="bl" rotWithShape="0" blurRad="31750" dist="15240" dir="2700000">
              <a:srgbClr val="000000">
                <a:alpha val="14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541368" y="3429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227168" y="3429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912968" y="3429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541368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227168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5912968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41368" y="4800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5227168" y="4800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5912968" y="4800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541368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5227168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5912968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461608" y="4892040"/>
            <a:ext cx="640080" cy="960120"/>
          </a:xfrm>
          <a:prstGeom prst="roundRect">
            <a:avLst/>
          </a:prstGeom>
          <a:solidFill>
            <a:srgbClr val="F59E0B"/>
          </a:solidFill>
          <a:ln w="12700">
            <a:solidFill>
              <a:srgbClr val="1F2A44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5272888" y="2331720"/>
            <a:ext cx="1005840" cy="502920"/>
          </a:xfrm>
          <a:prstGeom prst="roundRect">
            <a:avLst/>
          </a:prstGeom>
          <a:solidFill>
            <a:srgbClr val="3B82F6"/>
          </a:solidFill>
          <a:ln w="12700">
            <a:solidFill>
              <a:srgbClr val="1F2A44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300320" y="2368296"/>
            <a:ext cx="95097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</a:t>
            </a:r>
            <a:endParaRPr lang="en-US" sz="2600" dirty="0"/>
          </a:p>
        </p:txBody>
      </p:sp>
      <p:sp>
        <p:nvSpPr>
          <p:cNvPr id="22" name="Shape 20"/>
          <p:cNvSpPr/>
          <p:nvPr/>
        </p:nvSpPr>
        <p:spPr>
          <a:xfrm>
            <a:off x="2834640" y="5989320"/>
            <a:ext cx="6522415" cy="6400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  <a:effectLst>
            <a:outerShdw sx="100000" sy="100000" kx="0" ky="0" algn="bl" rotWithShape="0" blurRad="27940" dist="10160" dir="2700000">
              <a:srgbClr val="000000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2834640" y="6053328"/>
            <a:ext cx="652241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Say: hotel, hotel!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6FB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320040"/>
            <a:ext cx="6583680" cy="502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  <a:effectLst>
            <a:outerShdw sx="100000" sy="100000" kx="0" ky="0" algn="bl" rotWithShape="0" blurRad="31750" dist="12700" dir="2700000">
              <a:srgbClr val="000000">
                <a:alpha val="12000"/>
              </a:srgbClr>
            </a:outerShdw>
          </a:effectLst>
        </p:spPr>
      </p:sp>
      <p:sp>
        <p:nvSpPr>
          <p:cNvPr id="3" name="Text 1"/>
          <p:cNvSpPr/>
          <p:nvPr/>
        </p:nvSpPr>
        <p:spPr>
          <a:xfrm>
            <a:off x="685800" y="384048"/>
            <a:ext cx="6126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B4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1 • WORDS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31520" y="960120"/>
            <a:ext cx="10728655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PICNIC</a:t>
            </a:r>
            <a:endParaRPr lang="en-US" sz="7200" dirty="0"/>
          </a:p>
        </p:txBody>
      </p:sp>
      <p:sp>
        <p:nvSpPr>
          <p:cNvPr id="5" name="Shape 3"/>
          <p:cNvSpPr/>
          <p:nvPr/>
        </p:nvSpPr>
        <p:spPr>
          <a:xfrm>
            <a:off x="3261208" y="2148840"/>
            <a:ext cx="5669280" cy="32918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  <a:effectLst>
            <a:outerShdw sx="100000" sy="100000" kx="0" ky="0" algn="bl" rotWithShape="0" blurRad="27940" dist="12700" dir="27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129888" y="3383280"/>
            <a:ext cx="3657600" cy="1828800"/>
          </a:xfrm>
          <a:prstGeom prst="roundRect">
            <a:avLst/>
          </a:prstGeom>
          <a:solidFill>
            <a:srgbClr val="FDBA74"/>
          </a:solidFill>
          <a:ln w="12700">
            <a:solidFill>
              <a:srgbClr val="1F2A44"/>
            </a:solidFill>
            <a:prstDash val="solid"/>
          </a:ln>
          <a:effectLst>
            <a:outerShdw sx="100000" sy="100000" kx="0" ky="0" algn="bl" rotWithShape="0" blurRad="31750" dist="15240" dir="2700000">
              <a:srgbClr val="000000">
                <a:alpha val="14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312768" y="3108960"/>
            <a:ext cx="3291840" cy="640080"/>
          </a:xfrm>
          <a:prstGeom prst="roundRect">
            <a:avLst/>
          </a:prstGeom>
          <a:solidFill>
            <a:srgbClr val="F59E0B"/>
          </a:solidFill>
          <a:ln w="12700">
            <a:solidFill>
              <a:srgbClr val="1F2A44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449928" y="3840480"/>
            <a:ext cx="3017520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449928" y="4069080"/>
            <a:ext cx="3017520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449928" y="4297680"/>
            <a:ext cx="3017520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449928" y="4526280"/>
            <a:ext cx="3017520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449928" y="4754880"/>
            <a:ext cx="3017520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449928" y="4983480"/>
            <a:ext cx="3017520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861408" y="2697480"/>
            <a:ext cx="2194560" cy="1645920"/>
          </a:xfrm>
          <a:prstGeom prst="arc">
            <a:avLst/>
          </a:prstGeom>
          <a:solidFill>
            <a:srgbClr val="FFFFFF">
              <a:alpha val="0"/>
            </a:srgbClr>
          </a:solidFill>
          <a:ln w="50800">
            <a:solidFill>
              <a:srgbClr val="1F2A44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834640" y="5989320"/>
            <a:ext cx="6522415" cy="6400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  <a:effectLst>
            <a:outerShdw sx="100000" sy="100000" kx="0" ky="0" algn="bl" rotWithShape="0" blurRad="27940" dist="10160" dir="2700000">
              <a:srgbClr val="000000">
                <a:alpha val="10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2834640" y="6053328"/>
            <a:ext cx="652241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Say: picnic, picnic!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6FB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320040"/>
            <a:ext cx="6583680" cy="502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  <a:effectLst>
            <a:outerShdw sx="100000" sy="100000" kx="0" ky="0" algn="bl" rotWithShape="0" blurRad="31750" dist="12700" dir="2700000">
              <a:srgbClr val="000000">
                <a:alpha val="12000"/>
              </a:srgbClr>
            </a:outerShdw>
          </a:effectLst>
        </p:spPr>
      </p:sp>
      <p:sp>
        <p:nvSpPr>
          <p:cNvPr id="3" name="Text 1"/>
          <p:cNvSpPr/>
          <p:nvPr/>
        </p:nvSpPr>
        <p:spPr>
          <a:xfrm>
            <a:off x="685800" y="384048"/>
            <a:ext cx="6126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B4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Let's Say Together!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822960" y="914400"/>
            <a:ext cx="10545775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Say the words:</a:t>
            </a:r>
            <a:endParaRPr lang="en-US" sz="5200" dirty="0"/>
          </a:p>
        </p:txBody>
      </p:sp>
      <p:sp>
        <p:nvSpPr>
          <p:cNvPr id="5" name="Shape 3"/>
          <p:cNvSpPr/>
          <p:nvPr/>
        </p:nvSpPr>
        <p:spPr>
          <a:xfrm>
            <a:off x="1097280" y="2240280"/>
            <a:ext cx="9997135" cy="20116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  <a:effectLst>
            <a:outerShdw sx="100000" sy="100000" kx="0" ky="0" algn="bl" rotWithShape="0" blurRad="27940" dist="12700" dir="27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1234440" y="2697480"/>
            <a:ext cx="9722815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RADIO • TAXI • LEMON • HOTEL • PICNIC</a:t>
            </a:r>
            <a:endParaRPr lang="en-US" sz="3800" dirty="0"/>
          </a:p>
        </p:txBody>
      </p:sp>
      <p:sp>
        <p:nvSpPr>
          <p:cNvPr id="7" name="Shape 5"/>
          <p:cNvSpPr/>
          <p:nvPr/>
        </p:nvSpPr>
        <p:spPr>
          <a:xfrm>
            <a:off x="2834640" y="5989320"/>
            <a:ext cx="6522415" cy="6400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3"/>
            </a:solidFill>
            <a:prstDash val="solid"/>
          </a:ln>
          <a:effectLst>
            <a:outerShdw sx="100000" sy="100000" kx="0" ky="0" algn="bl" rotWithShape="0" blurRad="27940" dist="10160" dir="270000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2834640" y="6053328"/>
            <a:ext cx="652241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Teacher says: “Again!”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School English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Grade 2 - Unit 1: WORDS</dc:title>
  <dc:subject>Grade 2 English - Unit 1</dc:subject>
  <dc:creator>School English</dc:creator>
  <cp:lastModifiedBy>School English</cp:lastModifiedBy>
  <cp:revision>1</cp:revision>
  <dcterms:created xsi:type="dcterms:W3CDTF">2025-12-21T00:47:01Z</dcterms:created>
  <dcterms:modified xsi:type="dcterms:W3CDTF">2025-12-21T00:47:01Z</dcterms:modified>
</cp:coreProperties>
</file>